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63" r:id="rId22"/>
    <p:sldId id="272" r:id="rId23"/>
    <p:sldId id="264" r:id="rId24"/>
    <p:sldId id="278" r:id="rId25"/>
    <p:sldId id="279" r:id="rId26"/>
    <p:sldId id="280" r:id="rId27"/>
    <p:sldId id="281" r:id="rId28"/>
    <p:sldId id="282" r:id="rId29"/>
    <p:sldId id="284" r:id="rId30"/>
    <p:sldId id="285" r:id="rId31"/>
    <p:sldId id="286" r:id="rId32"/>
    <p:sldId id="287" r:id="rId33"/>
    <p:sldId id="290" r:id="rId34"/>
    <p:sldId id="297" r:id="rId35"/>
    <p:sldId id="291" r:id="rId36"/>
    <p:sldId id="292" r:id="rId37"/>
    <p:sldId id="293" r:id="rId38"/>
    <p:sldId id="294" r:id="rId39"/>
    <p:sldId id="295" r:id="rId40"/>
    <p:sldId id="277" r:id="rId41"/>
    <p:sldId id="298" r:id="rId42"/>
    <p:sldId id="299" r:id="rId43"/>
    <p:sldId id="305" r:id="rId44"/>
    <p:sldId id="300" r:id="rId45"/>
    <p:sldId id="301" r:id="rId46"/>
    <p:sldId id="306" r:id="rId47"/>
    <p:sldId id="307" r:id="rId48"/>
    <p:sldId id="266" r:id="rId49"/>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3184" autoAdjust="0"/>
  </p:normalViewPr>
  <p:slideViewPr>
    <p:cSldViewPr snapToGrid="0" showGuides="1">
      <p:cViewPr varScale="1">
        <p:scale>
          <a:sx n="101" d="100"/>
          <a:sy n="101" d="100"/>
        </p:scale>
        <p:origin x="126" y="636"/>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2016/9/28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33</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2016/9/28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2016/9/28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1356" y="2044661"/>
            <a:ext cx="2833688" cy="1294468"/>
          </a:xfrm>
          <a:prstGeom prst="rect">
            <a:avLst/>
          </a:prstGeom>
        </p:spPr>
      </p:pic>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09999" y="2510921"/>
            <a:ext cx="2085975" cy="156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474081" y="2871030"/>
            <a:ext cx="412369" cy="138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166904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2890601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57074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219059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329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136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84083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6222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94093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1022692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3899800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4180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34462" y="1169755"/>
            <a:ext cx="3957082" cy="30465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2127740" y="2524607"/>
            <a:ext cx="2272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896644"/>
            <a:ext cx="5352585" cy="40182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54488" y="2188680"/>
            <a:ext cx="4989512" cy="3062770"/>
          </a:xfrm>
          <a:prstGeom prst="rect">
            <a:avLst/>
          </a:prstGeom>
        </p:spPr>
      </p:pic>
      <p:sp>
        <p:nvSpPr>
          <p:cNvPr id="5" name="正方形/長方形 4"/>
          <p:cNvSpPr/>
          <p:nvPr/>
        </p:nvSpPr>
        <p:spPr>
          <a:xfrm>
            <a:off x="3142695" y="976543"/>
            <a:ext cx="186431" cy="177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000652"/>
            <a:ext cx="186431" cy="17755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54488" y="2601156"/>
            <a:ext cx="4989512" cy="1242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9" name="正方形/長方形 8"/>
          <p:cNvSpPr/>
          <p:nvPr/>
        </p:nvSpPr>
        <p:spPr>
          <a:xfrm>
            <a:off x="4154488" y="5042023"/>
            <a:ext cx="874712" cy="209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4855" y="574427"/>
            <a:ext cx="3362325"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Tree>
    <p:extLst>
      <p:ext uri="{BB962C8B-B14F-4D97-AF65-F5344CB8AC3E}">
        <p14:creationId xmlns:p14="http://schemas.microsoft.com/office/powerpoint/2010/main" val="815305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80806" y="773925"/>
            <a:ext cx="5525083" cy="41671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41494" y="2143155"/>
            <a:ext cx="4567232" cy="3076083"/>
          </a:xfrm>
          <a:prstGeom prst="rect">
            <a:avLst/>
          </a:prstGeom>
        </p:spPr>
      </p:pic>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a:t>
            </a:r>
            <a:r>
              <a:rPr lang="ja-JP" altLang="en-US" sz="1400" dirty="0" smtClean="0">
                <a:solidFill>
                  <a:srgbClr val="000000"/>
                </a:solidFill>
                <a:latin typeface="ＭＳ Ｐゴシック" panose="020B0600070205080204" pitchFamily="50" charset="-128"/>
              </a:rPr>
              <a:t>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250247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8" y="506183"/>
            <a:ext cx="6982263" cy="4702633"/>
          </a:xfrm>
          <a:prstGeom prst="rect">
            <a:avLst/>
          </a:prstGeom>
        </p:spPr>
      </p:pic>
      <p:sp>
        <p:nvSpPr>
          <p:cNvPr id="3" name="正方形/長方形 2"/>
          <p:cNvSpPr/>
          <p:nvPr/>
        </p:nvSpPr>
        <p:spPr>
          <a:xfrm>
            <a:off x="1143186" y="719584"/>
            <a:ext cx="1111741"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13198" y="5252940"/>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6934" y="459680"/>
            <a:ext cx="3095975" cy="2091617"/>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77604" y="470516"/>
            <a:ext cx="3119115" cy="2347689"/>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84149" y="3096348"/>
            <a:ext cx="3105541" cy="2091617"/>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77605" y="3222594"/>
            <a:ext cx="3170782" cy="2384273"/>
          </a:xfrm>
          <a:prstGeom prst="rect">
            <a:avLst/>
          </a:prstGeom>
        </p:spPr>
      </p:pic>
      <p:sp>
        <p:nvSpPr>
          <p:cNvPr id="2" name="テキスト ボックス 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3" name="円/楕円 2"/>
          <p:cNvSpPr/>
          <p:nvPr/>
        </p:nvSpPr>
        <p:spPr>
          <a:xfrm>
            <a:off x="2299317" y="1225118"/>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1306921" y="2509788"/>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9" name="テキスト ボックス 8"/>
          <p:cNvSpPr txBox="1"/>
          <p:nvPr/>
        </p:nvSpPr>
        <p:spPr>
          <a:xfrm>
            <a:off x="929935" y="5300665"/>
            <a:ext cx="3308919" cy="338554"/>
          </a:xfrm>
          <a:prstGeom prst="rect">
            <a:avLst/>
          </a:prstGeom>
          <a:noFill/>
        </p:spPr>
        <p:txBody>
          <a:bodyPr wrap="none" rtlCol="0">
            <a:spAutoFit/>
          </a:bodyPr>
          <a:lstStyle/>
          <a:p>
            <a:r>
              <a:rPr kumimoji="1" lang="ja-JP" altLang="en-US" sz="1600" b="1" dirty="0" smtClean="0"/>
              <a:t>ポイントの色と形と大きさを指定する</a:t>
            </a:r>
            <a:endParaRPr kumimoji="1" lang="ja-JP" altLang="en-US" sz="1600" b="1" dirty="0"/>
          </a:p>
        </p:txBody>
      </p:sp>
      <p:sp>
        <p:nvSpPr>
          <p:cNvPr id="12" name="円/楕円 11"/>
          <p:cNvSpPr/>
          <p:nvPr/>
        </p:nvSpPr>
        <p:spPr>
          <a:xfrm>
            <a:off x="3069560" y="3241857"/>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3" name="円/楕円 12"/>
          <p:cNvSpPr/>
          <p:nvPr/>
        </p:nvSpPr>
        <p:spPr>
          <a:xfrm>
            <a:off x="2712291" y="3375834"/>
            <a:ext cx="437171" cy="1533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4" name="円/楕円 13"/>
          <p:cNvSpPr/>
          <p:nvPr/>
        </p:nvSpPr>
        <p:spPr>
          <a:xfrm>
            <a:off x="1371763" y="361264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5" name="円/楕円 14"/>
          <p:cNvSpPr/>
          <p:nvPr/>
        </p:nvSpPr>
        <p:spPr>
          <a:xfrm>
            <a:off x="2237175" y="407394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3438729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1295" y="104770"/>
            <a:ext cx="3291856" cy="2217103"/>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047" y="150920"/>
            <a:ext cx="3209208" cy="240539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3782" y="2942772"/>
            <a:ext cx="3346882" cy="2254163"/>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8047" y="2991775"/>
            <a:ext cx="3289107" cy="2479498"/>
          </a:xfrm>
          <a:prstGeom prst="rect">
            <a:avLst/>
          </a:prstGeom>
        </p:spPr>
      </p:pic>
      <p:sp>
        <p:nvSpPr>
          <p:cNvPr id="2" name="テキスト ボックス 1"/>
          <p:cNvSpPr txBox="1"/>
          <p:nvPr/>
        </p:nvSpPr>
        <p:spPr>
          <a:xfrm>
            <a:off x="2334828" y="2396971"/>
            <a:ext cx="2192908" cy="338554"/>
          </a:xfrm>
          <a:prstGeom prst="rect">
            <a:avLst/>
          </a:prstGeom>
          <a:noFill/>
        </p:spPr>
        <p:txBody>
          <a:bodyPr wrap="none" rtlCol="0">
            <a:spAutoFit/>
          </a:bodyPr>
          <a:lstStyle/>
          <a:p>
            <a:r>
              <a:rPr kumimoji="1" lang="en-US" altLang="ja-JP" sz="1600" b="1" dirty="0" err="1" smtClean="0"/>
              <a:t>svg</a:t>
            </a:r>
            <a:r>
              <a:rPr kumimoji="1" lang="ja-JP" altLang="en-US" sz="1600" b="1" dirty="0" smtClean="0"/>
              <a:t>マーカーで＄を選択</a:t>
            </a:r>
            <a:endParaRPr kumimoji="1" lang="ja-JP" altLang="en-US" sz="1600" b="1" dirty="0"/>
          </a:p>
        </p:txBody>
      </p:sp>
      <p:sp>
        <p:nvSpPr>
          <p:cNvPr id="8" name="円/楕円 7"/>
          <p:cNvSpPr/>
          <p:nvPr/>
        </p:nvSpPr>
        <p:spPr>
          <a:xfrm>
            <a:off x="2867488" y="248575"/>
            <a:ext cx="975663"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2930513" y="1322774"/>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10" name="テキスト ボックス 9"/>
          <p:cNvSpPr txBox="1"/>
          <p:nvPr/>
        </p:nvSpPr>
        <p:spPr>
          <a:xfrm>
            <a:off x="653747" y="5301996"/>
            <a:ext cx="4017446" cy="338554"/>
          </a:xfrm>
          <a:prstGeom prst="rect">
            <a:avLst/>
          </a:prstGeom>
          <a:noFill/>
        </p:spPr>
        <p:txBody>
          <a:bodyPr wrap="none" rtlCol="0">
            <a:spAutoFit/>
          </a:bodyPr>
          <a:lstStyle/>
          <a:p>
            <a:r>
              <a:rPr lang="ja-JP" altLang="en-US" sz="1600" b="1" dirty="0" smtClean="0"/>
              <a:t>フォント</a:t>
            </a:r>
            <a:r>
              <a:rPr kumimoji="1" lang="ja-JP" altLang="en-US" sz="1600" b="1" dirty="0" smtClean="0"/>
              <a:t>マーカー</a:t>
            </a:r>
            <a:r>
              <a:rPr lang="ja-JP" altLang="en-US" sz="1600" b="1" dirty="0" smtClean="0"/>
              <a:t>とシンプルマーカーを重ねる</a:t>
            </a:r>
            <a:endParaRPr kumimoji="1" lang="ja-JP" altLang="en-US" sz="1600" b="1" dirty="0"/>
          </a:p>
        </p:txBody>
      </p:sp>
      <p:sp>
        <p:nvSpPr>
          <p:cNvPr id="11" name="円/楕円 10"/>
          <p:cNvSpPr/>
          <p:nvPr/>
        </p:nvSpPr>
        <p:spPr>
          <a:xfrm>
            <a:off x="1030692" y="4607512"/>
            <a:ext cx="212183" cy="16867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Tree>
    <p:extLst>
      <p:ext uri="{BB962C8B-B14F-4D97-AF65-F5344CB8AC3E}">
        <p14:creationId xmlns:p14="http://schemas.microsoft.com/office/powerpoint/2010/main" val="51364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6128" y="186431"/>
            <a:ext cx="3310052" cy="222935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4400" y="230819"/>
            <a:ext cx="3195098" cy="241184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6127" y="3086164"/>
            <a:ext cx="3310054" cy="2267624"/>
          </a:xfrm>
          <a:prstGeom prst="rect">
            <a:avLst/>
          </a:prstGeom>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14401" y="3089429"/>
            <a:ext cx="3195097" cy="2395273"/>
          </a:xfrm>
          <a:prstGeom prst="rect">
            <a:avLst/>
          </a:prstGeom>
        </p:spPr>
      </p:pic>
      <p:sp>
        <p:nvSpPr>
          <p:cNvPr id="2" name="テキスト ボックス 1"/>
          <p:cNvSpPr txBox="1"/>
          <p:nvPr/>
        </p:nvSpPr>
        <p:spPr>
          <a:xfrm>
            <a:off x="48317" y="2488453"/>
            <a:ext cx="4565673" cy="308418"/>
          </a:xfrm>
          <a:prstGeom prst="rect">
            <a:avLst/>
          </a:prstGeom>
          <a:noFill/>
        </p:spPr>
        <p:txBody>
          <a:bodyPr wrap="none" rtlCol="0">
            <a:spAutoFit/>
          </a:bodyPr>
          <a:lstStyle/>
          <a:p>
            <a:r>
              <a:rPr kumimoji="1" lang="ja-JP" altLang="en-US" b="1" dirty="0" smtClean="0"/>
              <a:t>属性テーブルのフィールドを指定し、区ごとに色分けをする</a:t>
            </a:r>
            <a:endParaRPr kumimoji="1" lang="ja-JP" altLang="en-US" b="1" dirty="0"/>
          </a:p>
        </p:txBody>
      </p:sp>
      <p:sp>
        <p:nvSpPr>
          <p:cNvPr id="8" name="円/楕円 7"/>
          <p:cNvSpPr/>
          <p:nvPr/>
        </p:nvSpPr>
        <p:spPr>
          <a:xfrm>
            <a:off x="1278385" y="319596"/>
            <a:ext cx="1376038" cy="19530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171853" y="1828800"/>
            <a:ext cx="372862" cy="18643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29304" y="3235910"/>
            <a:ext cx="1731145"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240350" y="3453414"/>
            <a:ext cx="673276" cy="21750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8317" y="5353788"/>
            <a:ext cx="5051383" cy="308418"/>
          </a:xfrm>
          <a:prstGeom prst="rect">
            <a:avLst/>
          </a:prstGeom>
          <a:noFill/>
        </p:spPr>
        <p:txBody>
          <a:bodyPr wrap="none" rtlCol="0">
            <a:spAutoFit/>
          </a:bodyPr>
          <a:lstStyle/>
          <a:p>
            <a:r>
              <a:rPr kumimoji="1" lang="ja-JP" altLang="en-US" b="1" dirty="0" smtClean="0"/>
              <a:t>属性テーブルのフィールドを指定し、値ごとに区分し色分けする</a:t>
            </a:r>
            <a:endParaRPr kumimoji="1" lang="ja-JP" altLang="en-US" b="1" dirty="0"/>
          </a:p>
        </p:txBody>
      </p:sp>
    </p:spTree>
    <p:extLst>
      <p:ext uri="{BB962C8B-B14F-4D97-AF65-F5344CB8AC3E}">
        <p14:creationId xmlns:p14="http://schemas.microsoft.com/office/powerpoint/2010/main" val="230761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3820" y="976544"/>
            <a:ext cx="5962760" cy="4506620"/>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8495" y="1642369"/>
            <a:ext cx="5372210" cy="4033124"/>
          </a:xfrm>
          <a:prstGeom prst="rect">
            <a:avLst/>
          </a:prstGeom>
        </p:spPr>
      </p:pic>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605477" y="4528103"/>
            <a:ext cx="4155228" cy="102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831976" y="1208034"/>
            <a:ext cx="2396971" cy="3195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695874" y="4909190"/>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9144421" cy="5075573"/>
          </a:xfrm>
          <a:prstGeom prst="rect">
            <a:avLst/>
          </a:prstGeom>
        </p:spPr>
      </p:pic>
      <p:sp>
        <p:nvSpPr>
          <p:cNvPr id="4" name="テキスト ボックス 3"/>
          <p:cNvSpPr txBox="1"/>
          <p:nvPr/>
        </p:nvSpPr>
        <p:spPr>
          <a:xfrm>
            <a:off x="5928732" y="543948"/>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2756</TotalTime>
  <Words>1584</Words>
  <Application>Microsoft Office PowerPoint</Application>
  <PresentationFormat>画面に合わせる (16:10)</PresentationFormat>
  <Paragraphs>246</Paragraphs>
  <Slides>48</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126</cp:revision>
  <dcterms:created xsi:type="dcterms:W3CDTF">2015-06-26T03:04:37Z</dcterms:created>
  <dcterms:modified xsi:type="dcterms:W3CDTF">2016-09-28T05:25:44Z</dcterms:modified>
</cp:coreProperties>
</file>